
<file path=[Content_Types].xml><?xml version="1.0" encoding="utf-8"?>
<Types xmlns="http://schemas.openxmlformats.org/package/2006/content-types">
  <Default Extension="png" ContentType="image/png"/>
  <Default Extension="emf" ContentType="image/x-emf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83" r:id="rId3"/>
    <p:sldId id="277" r:id="rId4"/>
    <p:sldId id="270" r:id="rId5"/>
    <p:sldId id="271" r:id="rId6"/>
    <p:sldId id="272" r:id="rId7"/>
    <p:sldId id="273" r:id="rId8"/>
    <p:sldId id="274" r:id="rId9"/>
    <p:sldId id="275" r:id="rId10"/>
    <p:sldId id="285" r:id="rId11"/>
    <p:sldId id="284" r:id="rId12"/>
    <p:sldId id="257" r:id="rId13"/>
    <p:sldId id="258" r:id="rId14"/>
    <p:sldId id="259" r:id="rId15"/>
    <p:sldId id="260" r:id="rId16"/>
    <p:sldId id="261" r:id="rId17"/>
    <p:sldId id="278" r:id="rId18"/>
    <p:sldId id="262" r:id="rId19"/>
    <p:sldId id="280" r:id="rId20"/>
    <p:sldId id="265" r:id="rId21"/>
    <p:sldId id="266" r:id="rId22"/>
    <p:sldId id="267" r:id="rId23"/>
    <p:sldId id="268" r:id="rId24"/>
    <p:sldId id="269" r:id="rId25"/>
    <p:sldId id="28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AAA8D96-CAB9-014B-9132-A295B0A4D7EF}" v="9" dt="2018-10-16T19:23:21.1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785"/>
    <p:restoredTop sz="94631"/>
  </p:normalViewPr>
  <p:slideViewPr>
    <p:cSldViewPr snapToGrid="0" snapToObjects="1">
      <p:cViewPr varScale="1">
        <p:scale>
          <a:sx n="84" d="100"/>
          <a:sy n="84" d="100"/>
        </p:scale>
        <p:origin x="216" y="5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n Mandel" userId="2c8b7dcd0ff009a3" providerId="LiveId" clId="{6F7B6919-C075-E14B-8DD4-8B525DB926A7}"/>
    <pc:docChg chg="undo custSel addSld delSld modSld sldOrd">
      <pc:chgData name="Jan Mandel" userId="2c8b7dcd0ff009a3" providerId="LiveId" clId="{6F7B6919-C075-E14B-8DD4-8B525DB926A7}" dt="2018-10-05T19:36:56.222" v="5085" actId="1038"/>
      <pc:docMkLst>
        <pc:docMk/>
      </pc:docMkLst>
      <pc:sldChg chg="modSp">
        <pc:chgData name="Jan Mandel" userId="2c8b7dcd0ff009a3" providerId="LiveId" clId="{6F7B6919-C075-E14B-8DD4-8B525DB926A7}" dt="2018-10-03T08:36:09.282" v="4924" actId="20577"/>
        <pc:sldMkLst>
          <pc:docMk/>
          <pc:sldMk cId="1791694927" sldId="256"/>
        </pc:sldMkLst>
        <pc:spChg chg="mod">
          <ac:chgData name="Jan Mandel" userId="2c8b7dcd0ff009a3" providerId="LiveId" clId="{6F7B6919-C075-E14B-8DD4-8B525DB926A7}" dt="2018-10-03T08:36:09.282" v="4924" actId="20577"/>
          <ac:spMkLst>
            <pc:docMk/>
            <pc:sldMk cId="1791694927" sldId="256"/>
            <ac:spMk id="2" creationId="{DAA01F77-41F7-0C4F-BFC0-A39A78F79804}"/>
          </ac:spMkLst>
        </pc:spChg>
        <pc:spChg chg="mod">
          <ac:chgData name="Jan Mandel" userId="2c8b7dcd0ff009a3" providerId="LiveId" clId="{6F7B6919-C075-E14B-8DD4-8B525DB926A7}" dt="2018-10-03T08:33:22.109" v="4885" actId="20577"/>
          <ac:spMkLst>
            <pc:docMk/>
            <pc:sldMk cId="1791694927" sldId="256"/>
            <ac:spMk id="3" creationId="{89CD7FC7-14EC-5F4E-8E6C-B8AFBE923B1B}"/>
          </ac:spMkLst>
        </pc:spChg>
      </pc:sldChg>
      <pc:sldChg chg="addSp delSp modSp mod setBg">
        <pc:chgData name="Jan Mandel" userId="2c8b7dcd0ff009a3" providerId="LiveId" clId="{6F7B6919-C075-E14B-8DD4-8B525DB926A7}" dt="2018-10-05T19:36:56.222" v="5085" actId="1038"/>
        <pc:sldMkLst>
          <pc:docMk/>
          <pc:sldMk cId="602076375" sldId="259"/>
        </pc:sldMkLst>
        <pc:spChg chg="mod">
          <ac:chgData name="Jan Mandel" userId="2c8b7dcd0ff009a3" providerId="LiveId" clId="{6F7B6919-C075-E14B-8DD4-8B525DB926A7}" dt="2018-10-03T06:46:17.933" v="297" actId="20577"/>
          <ac:spMkLst>
            <pc:docMk/>
            <pc:sldMk cId="602076375" sldId="259"/>
            <ac:spMk id="2" creationId="{B51F0CF0-0155-2E4A-AA4A-4F24B5E5BF56}"/>
          </ac:spMkLst>
        </pc:spChg>
        <pc:spChg chg="del">
          <ac:chgData name="Jan Mandel" userId="2c8b7dcd0ff009a3" providerId="LiveId" clId="{6F7B6919-C075-E14B-8DD4-8B525DB926A7}" dt="2018-10-03T06:37:10.671" v="0"/>
          <ac:spMkLst>
            <pc:docMk/>
            <pc:sldMk cId="602076375" sldId="259"/>
            <ac:spMk id="3" creationId="{D565E8AB-3A9A-6E48-B444-B20707EB30AC}"/>
          </ac:spMkLst>
        </pc:spChg>
        <pc:spChg chg="add mod">
          <ac:chgData name="Jan Mandel" userId="2c8b7dcd0ff009a3" providerId="LiveId" clId="{6F7B6919-C075-E14B-8DD4-8B525DB926A7}" dt="2018-10-03T06:46:04.864" v="277" actId="20577"/>
          <ac:spMkLst>
            <pc:docMk/>
            <pc:sldMk cId="602076375" sldId="259"/>
            <ac:spMk id="8" creationId="{7ABAAD03-4927-3943-9AB4-A8B4B6DFE8D6}"/>
          </ac:spMkLst>
        </pc:spChg>
        <pc:spChg chg="add del mod">
          <ac:chgData name="Jan Mandel" userId="2c8b7dcd0ff009a3" providerId="LiveId" clId="{6F7B6919-C075-E14B-8DD4-8B525DB926A7}" dt="2018-10-03T06:38:59.601" v="221"/>
          <ac:spMkLst>
            <pc:docMk/>
            <pc:sldMk cId="602076375" sldId="259"/>
            <ac:spMk id="9" creationId="{555AF5D4-1BEA-CB4B-BC01-1B67A540AA1D}"/>
          </ac:spMkLst>
        </pc:spChg>
        <pc:spChg chg="add del mod">
          <ac:chgData name="Jan Mandel" userId="2c8b7dcd0ff009a3" providerId="LiveId" clId="{6F7B6919-C075-E14B-8DD4-8B525DB926A7}" dt="2018-10-03T06:45:09.523" v="231"/>
          <ac:spMkLst>
            <pc:docMk/>
            <pc:sldMk cId="602076375" sldId="259"/>
            <ac:spMk id="11" creationId="{C3105CD9-094E-224F-A29E-460CEEFB911C}"/>
          </ac:spMkLst>
        </pc:spChg>
        <pc:spChg chg="add">
          <ac:chgData name="Jan Mandel" userId="2c8b7dcd0ff009a3" providerId="LiveId" clId="{6F7B6919-C075-E14B-8DD4-8B525DB926A7}" dt="2018-10-03T06:37:33.689" v="5" actId="26606"/>
          <ac:spMkLst>
            <pc:docMk/>
            <pc:sldMk cId="602076375" sldId="259"/>
            <ac:spMk id="12" creationId="{823AC064-BC96-4F32-8AE1-B2FD38754823}"/>
          </ac:spMkLst>
        </pc:spChg>
        <pc:picChg chg="add del mod">
          <ac:chgData name="Jan Mandel" userId="2c8b7dcd0ff009a3" providerId="LiveId" clId="{6F7B6919-C075-E14B-8DD4-8B525DB926A7}" dt="2018-10-03T06:44:56.551" v="230" actId="478"/>
          <ac:picMkLst>
            <pc:docMk/>
            <pc:sldMk cId="602076375" sldId="259"/>
            <ac:picMk id="5" creationId="{BE3E7BC4-A674-F345-9A59-229307431383}"/>
          </ac:picMkLst>
        </pc:picChg>
        <pc:picChg chg="add mod">
          <ac:chgData name="Jan Mandel" userId="2c8b7dcd0ff009a3" providerId="LiveId" clId="{6F7B6919-C075-E14B-8DD4-8B525DB926A7}" dt="2018-10-03T06:38:06.897" v="7" actId="14100"/>
          <ac:picMkLst>
            <pc:docMk/>
            <pc:sldMk cId="602076375" sldId="259"/>
            <ac:picMk id="7" creationId="{5CCBC295-74E1-D040-BCF2-8689E5EAE55B}"/>
          </ac:picMkLst>
        </pc:picChg>
        <pc:picChg chg="add mod">
          <ac:chgData name="Jan Mandel" userId="2c8b7dcd0ff009a3" providerId="LiveId" clId="{6F7B6919-C075-E14B-8DD4-8B525DB926A7}" dt="2018-10-05T19:36:56.222" v="5085" actId="1038"/>
          <ac:picMkLst>
            <pc:docMk/>
            <pc:sldMk cId="602076375" sldId="259"/>
            <ac:picMk id="15" creationId="{AA6A2D67-744F-1340-9CFE-E4D2FA429DD7}"/>
          </ac:picMkLst>
        </pc:picChg>
        <pc:cxnChg chg="add">
          <ac:chgData name="Jan Mandel" userId="2c8b7dcd0ff009a3" providerId="LiveId" clId="{6F7B6919-C075-E14B-8DD4-8B525DB926A7}" dt="2018-10-03T06:37:33.689" v="5" actId="26606"/>
          <ac:cxnSpMkLst>
            <pc:docMk/>
            <pc:sldMk cId="602076375" sldId="259"/>
            <ac:cxnSpMk id="14" creationId="{7E7C77BC-7138-40B1-A15B-20F57A494629}"/>
          </ac:cxnSpMkLst>
        </pc:cxnChg>
        <pc:cxnChg chg="add">
          <ac:chgData name="Jan Mandel" userId="2c8b7dcd0ff009a3" providerId="LiveId" clId="{6F7B6919-C075-E14B-8DD4-8B525DB926A7}" dt="2018-10-03T06:37:33.689" v="5" actId="26606"/>
          <ac:cxnSpMkLst>
            <pc:docMk/>
            <pc:sldMk cId="602076375" sldId="259"/>
            <ac:cxnSpMk id="16" creationId="{DB146403-F3D6-484B-B2ED-97F9565D0370}"/>
          </ac:cxnSpMkLst>
        </pc:cxnChg>
      </pc:sldChg>
      <pc:sldChg chg="addSp delSp modSp add mod setBg">
        <pc:chgData name="Jan Mandel" userId="2c8b7dcd0ff009a3" providerId="LiveId" clId="{6F7B6919-C075-E14B-8DD4-8B525DB926A7}" dt="2018-10-03T06:48:29.248" v="425" actId="1076"/>
        <pc:sldMkLst>
          <pc:docMk/>
          <pc:sldMk cId="4287279771" sldId="260"/>
        </pc:sldMkLst>
        <pc:spChg chg="mod">
          <ac:chgData name="Jan Mandel" userId="2c8b7dcd0ff009a3" providerId="LiveId" clId="{6F7B6919-C075-E14B-8DD4-8B525DB926A7}" dt="2018-10-03T06:47:56.888" v="393" actId="20577"/>
          <ac:spMkLst>
            <pc:docMk/>
            <pc:sldMk cId="4287279771" sldId="260"/>
            <ac:spMk id="2" creationId="{1C79F64C-B3E4-604B-9D15-A69A4FF74934}"/>
          </ac:spMkLst>
        </pc:spChg>
        <pc:spChg chg="del">
          <ac:chgData name="Jan Mandel" userId="2c8b7dcd0ff009a3" providerId="LiveId" clId="{6F7B6919-C075-E14B-8DD4-8B525DB926A7}" dt="2018-10-03T06:46:45.721" v="308"/>
          <ac:spMkLst>
            <pc:docMk/>
            <pc:sldMk cId="4287279771" sldId="260"/>
            <ac:spMk id="3" creationId="{AAF5F018-9EE1-0C4D-91C1-74BDC21C6478}"/>
          </ac:spMkLst>
        </pc:spChg>
        <pc:spChg chg="add mod">
          <ac:chgData name="Jan Mandel" userId="2c8b7dcd0ff009a3" providerId="LiveId" clId="{6F7B6919-C075-E14B-8DD4-8B525DB926A7}" dt="2018-10-03T06:48:29.248" v="425" actId="1076"/>
          <ac:spMkLst>
            <pc:docMk/>
            <pc:sldMk cId="4287279771" sldId="260"/>
            <ac:spMk id="11" creationId="{1E68DA65-2A6C-C643-BC2E-E3BF2B876C8E}"/>
          </ac:spMkLst>
        </pc:spChg>
        <pc:spChg chg="add">
          <ac:chgData name="Jan Mandel" userId="2c8b7dcd0ff009a3" providerId="LiveId" clId="{6F7B6919-C075-E14B-8DD4-8B525DB926A7}" dt="2018-10-03T06:47:07.383" v="310" actId="26606"/>
          <ac:spMkLst>
            <pc:docMk/>
            <pc:sldMk cId="4287279771" sldId="260"/>
            <ac:spMk id="12" creationId="{823AC064-BC96-4F32-8AE1-B2FD38754823}"/>
          </ac:spMkLst>
        </pc:spChg>
        <pc:picChg chg="add mod">
          <ac:chgData name="Jan Mandel" userId="2c8b7dcd0ff009a3" providerId="LiveId" clId="{6F7B6919-C075-E14B-8DD4-8B525DB926A7}" dt="2018-10-03T06:47:07.383" v="310" actId="26606"/>
          <ac:picMkLst>
            <pc:docMk/>
            <pc:sldMk cId="4287279771" sldId="260"/>
            <ac:picMk id="5" creationId="{05A48EA3-D46F-3940-80BA-3E753A560C4E}"/>
          </ac:picMkLst>
        </pc:picChg>
        <pc:picChg chg="add mod">
          <ac:chgData name="Jan Mandel" userId="2c8b7dcd0ff009a3" providerId="LiveId" clId="{6F7B6919-C075-E14B-8DD4-8B525DB926A7}" dt="2018-10-03T06:47:07.383" v="310" actId="26606"/>
          <ac:picMkLst>
            <pc:docMk/>
            <pc:sldMk cId="4287279771" sldId="260"/>
            <ac:picMk id="7" creationId="{1952CB6B-A6F3-3149-9784-E2F462E1D53F}"/>
          </ac:picMkLst>
        </pc:picChg>
        <pc:cxnChg chg="add">
          <ac:chgData name="Jan Mandel" userId="2c8b7dcd0ff009a3" providerId="LiveId" clId="{6F7B6919-C075-E14B-8DD4-8B525DB926A7}" dt="2018-10-03T06:47:07.383" v="310" actId="26606"/>
          <ac:cxnSpMkLst>
            <pc:docMk/>
            <pc:sldMk cId="4287279771" sldId="260"/>
            <ac:cxnSpMk id="14" creationId="{7E7C77BC-7138-40B1-A15B-20F57A494629}"/>
          </ac:cxnSpMkLst>
        </pc:cxnChg>
        <pc:cxnChg chg="add">
          <ac:chgData name="Jan Mandel" userId="2c8b7dcd0ff009a3" providerId="LiveId" clId="{6F7B6919-C075-E14B-8DD4-8B525DB926A7}" dt="2018-10-03T06:47:07.383" v="310" actId="26606"/>
          <ac:cxnSpMkLst>
            <pc:docMk/>
            <pc:sldMk cId="4287279771" sldId="260"/>
            <ac:cxnSpMk id="16" creationId="{DB146403-F3D6-484B-B2ED-97F9565D0370}"/>
          </ac:cxnSpMkLst>
        </pc:cxnChg>
      </pc:sldChg>
      <pc:sldChg chg="addSp delSp modSp add">
        <pc:chgData name="Jan Mandel" userId="2c8b7dcd0ff009a3" providerId="LiveId" clId="{6F7B6919-C075-E14B-8DD4-8B525DB926A7}" dt="2018-10-03T14:36:38.480" v="4974" actId="20577"/>
        <pc:sldMkLst>
          <pc:docMk/>
          <pc:sldMk cId="219326476" sldId="261"/>
        </pc:sldMkLst>
        <pc:spChg chg="mod">
          <ac:chgData name="Jan Mandel" userId="2c8b7dcd0ff009a3" providerId="LiveId" clId="{6F7B6919-C075-E14B-8DD4-8B525DB926A7}" dt="2018-10-03T06:50:07.846" v="584" actId="20577"/>
          <ac:spMkLst>
            <pc:docMk/>
            <pc:sldMk cId="219326476" sldId="261"/>
            <ac:spMk id="2" creationId="{392D8CA4-D15E-5848-872F-A4812D75DE89}"/>
          </ac:spMkLst>
        </pc:spChg>
        <pc:spChg chg="mod">
          <ac:chgData name="Jan Mandel" userId="2c8b7dcd0ff009a3" providerId="LiveId" clId="{6F7B6919-C075-E14B-8DD4-8B525DB926A7}" dt="2018-10-03T14:36:38.480" v="4974" actId="20577"/>
          <ac:spMkLst>
            <pc:docMk/>
            <pc:sldMk cId="219326476" sldId="261"/>
            <ac:spMk id="3" creationId="{2AD8AE72-CFA3-E543-81C1-EE1AF94724A2}"/>
          </ac:spMkLst>
        </pc:spChg>
        <pc:picChg chg="add del mod">
          <ac:chgData name="Jan Mandel" userId="2c8b7dcd0ff009a3" providerId="LiveId" clId="{6F7B6919-C075-E14B-8DD4-8B525DB926A7}" dt="2018-10-03T07:27:25.695" v="1751" actId="478"/>
          <ac:picMkLst>
            <pc:docMk/>
            <pc:sldMk cId="219326476" sldId="261"/>
            <ac:picMk id="5" creationId="{27722CE2-2B7D-C848-AE2A-F42488235621}"/>
          </ac:picMkLst>
        </pc:picChg>
      </pc:sldChg>
      <pc:sldChg chg="addSp delSp modSp add mod setBg setClrOvrMap">
        <pc:chgData name="Jan Mandel" userId="2c8b7dcd0ff009a3" providerId="LiveId" clId="{6F7B6919-C075-E14B-8DD4-8B525DB926A7}" dt="2018-10-03T14:37:49.101" v="4980" actId="26606"/>
        <pc:sldMkLst>
          <pc:docMk/>
          <pc:sldMk cId="1007709186" sldId="262"/>
        </pc:sldMkLst>
        <pc:spChg chg="mod ord">
          <ac:chgData name="Jan Mandel" userId="2c8b7dcd0ff009a3" providerId="LiveId" clId="{6F7B6919-C075-E14B-8DD4-8B525DB926A7}" dt="2018-10-03T14:37:49.101" v="4980" actId="26606"/>
          <ac:spMkLst>
            <pc:docMk/>
            <pc:sldMk cId="1007709186" sldId="262"/>
            <ac:spMk id="2" creationId="{476DC7FF-20F0-5A42-8452-6D1CD569195C}"/>
          </ac:spMkLst>
        </pc:spChg>
        <pc:spChg chg="del mod">
          <ac:chgData name="Jan Mandel" userId="2c8b7dcd0ff009a3" providerId="LiveId" clId="{6F7B6919-C075-E14B-8DD4-8B525DB926A7}" dt="2018-10-03T07:33:04.036" v="2271"/>
          <ac:spMkLst>
            <pc:docMk/>
            <pc:sldMk cId="1007709186" sldId="262"/>
            <ac:spMk id="3" creationId="{6C2B9C51-2E66-E34D-82F8-ADE1D79C2A0C}"/>
          </ac:spMkLst>
        </pc:spChg>
        <pc:spChg chg="add del">
          <ac:chgData name="Jan Mandel" userId="2c8b7dcd0ff009a3" providerId="LiveId" clId="{6F7B6919-C075-E14B-8DD4-8B525DB926A7}" dt="2018-10-03T07:33:28.513" v="2276" actId="26606"/>
          <ac:spMkLst>
            <pc:docMk/>
            <pc:sldMk cId="1007709186" sldId="262"/>
            <ac:spMk id="10" creationId="{6F4E0ECD-412A-4630-B5AF-F8CAA9E7E65B}"/>
          </ac:spMkLst>
        </pc:spChg>
        <pc:spChg chg="add del">
          <ac:chgData name="Jan Mandel" userId="2c8b7dcd0ff009a3" providerId="LiveId" clId="{6F7B6919-C075-E14B-8DD4-8B525DB926A7}" dt="2018-10-03T07:33:28.513" v="2276" actId="26606"/>
          <ac:spMkLst>
            <pc:docMk/>
            <pc:sldMk cId="1007709186" sldId="262"/>
            <ac:spMk id="13" creationId="{3CD9DF72-87A3-404E-A828-84CBF11A8303}"/>
          </ac:spMkLst>
        </pc:spChg>
        <pc:spChg chg="add mod">
          <ac:chgData name="Jan Mandel" userId="2c8b7dcd0ff009a3" providerId="LiveId" clId="{6F7B6919-C075-E14B-8DD4-8B525DB926A7}" dt="2018-10-03T14:37:49.101" v="4980" actId="26606"/>
          <ac:spMkLst>
            <pc:docMk/>
            <pc:sldMk cId="1007709186" sldId="262"/>
            <ac:spMk id="17" creationId="{E9927082-A9D4-48C7-AFA4-BA482C04F5D3}"/>
          </ac:spMkLst>
        </pc:spChg>
        <pc:picChg chg="add mod">
          <ac:chgData name="Jan Mandel" userId="2c8b7dcd0ff009a3" providerId="LiveId" clId="{6F7B6919-C075-E14B-8DD4-8B525DB926A7}" dt="2018-10-03T14:37:49.101" v="4980" actId="26606"/>
          <ac:picMkLst>
            <pc:docMk/>
            <pc:sldMk cId="1007709186" sldId="262"/>
            <ac:picMk id="5" creationId="{926AE1C5-2DB7-BB4C-ACDF-3CCC3B0E566A}"/>
          </ac:picMkLst>
        </pc:picChg>
        <pc:picChg chg="add del">
          <ac:chgData name="Jan Mandel" userId="2c8b7dcd0ff009a3" providerId="LiveId" clId="{6F7B6919-C075-E14B-8DD4-8B525DB926A7}" dt="2018-10-03T07:33:28.513" v="2276" actId="26606"/>
          <ac:picMkLst>
            <pc:docMk/>
            <pc:sldMk cId="1007709186" sldId="262"/>
            <ac:picMk id="8" creationId="{BE29C650-6CDF-E945-9596-94D2766407B5}"/>
          </ac:picMkLst>
        </pc:picChg>
        <pc:picChg chg="add del mod">
          <ac:chgData name="Jan Mandel" userId="2c8b7dcd0ff009a3" providerId="LiveId" clId="{6F7B6919-C075-E14B-8DD4-8B525DB926A7}" dt="2018-10-03T14:37:37.633" v="4978" actId="478"/>
          <ac:picMkLst>
            <pc:docMk/>
            <pc:sldMk cId="1007709186" sldId="262"/>
            <ac:picMk id="18" creationId="{BE29C650-6CDF-E945-9596-94D2766407B5}"/>
          </ac:picMkLst>
        </pc:picChg>
        <pc:picChg chg="add del mod replId">
          <ac:chgData name="Jan Mandel" userId="2c8b7dcd0ff009a3" providerId="LiveId" clId="{6F7B6919-C075-E14B-8DD4-8B525DB926A7}" dt="2018-10-03T07:33:28.523" v="2277" actId="26606"/>
          <ac:picMkLst>
            <pc:docMk/>
            <pc:sldMk cId="1007709186" sldId="262"/>
            <ac:picMk id="19" creationId="{BE29C650-6CDF-E945-9596-94D2766407B5}"/>
          </ac:picMkLst>
        </pc:picChg>
        <pc:cxnChg chg="add del">
          <ac:chgData name="Jan Mandel" userId="2c8b7dcd0ff009a3" providerId="LiveId" clId="{6F7B6919-C075-E14B-8DD4-8B525DB926A7}" dt="2018-10-03T07:33:28.513" v="2276" actId="26606"/>
          <ac:cxnSpMkLst>
            <pc:docMk/>
            <pc:sldMk cId="1007709186" sldId="262"/>
            <ac:cxnSpMk id="15" creationId="{20E3A342-4D61-4E3F-AF90-1AB42AEB96CC}"/>
          </ac:cxnSpMkLst>
        </pc:cxnChg>
      </pc:sldChg>
      <pc:sldChg chg="addSp modSp add mod setBg">
        <pc:chgData name="Jan Mandel" userId="2c8b7dcd0ff009a3" providerId="LiveId" clId="{6F7B6919-C075-E14B-8DD4-8B525DB926A7}" dt="2018-10-03T07:48:41.311" v="2861" actId="26606"/>
        <pc:sldMkLst>
          <pc:docMk/>
          <pc:sldMk cId="3312007394" sldId="265"/>
        </pc:sldMkLst>
        <pc:picChg chg="add mod">
          <ac:chgData name="Jan Mandel" userId="2c8b7dcd0ff009a3" providerId="LiveId" clId="{6F7B6919-C075-E14B-8DD4-8B525DB926A7}" dt="2018-10-03T07:48:41.311" v="2861" actId="26606"/>
          <ac:picMkLst>
            <pc:docMk/>
            <pc:sldMk cId="3312007394" sldId="265"/>
            <ac:picMk id="3" creationId="{177CA635-62CF-D847-9D19-C18597BC6838}"/>
          </ac:picMkLst>
        </pc:picChg>
      </pc:sldChg>
      <pc:sldChg chg="addSp modSp add mod setBg">
        <pc:chgData name="Jan Mandel" userId="2c8b7dcd0ff009a3" providerId="LiveId" clId="{6F7B6919-C075-E14B-8DD4-8B525DB926A7}" dt="2018-10-03T07:48:27.747" v="2859" actId="26606"/>
        <pc:sldMkLst>
          <pc:docMk/>
          <pc:sldMk cId="2237448564" sldId="266"/>
        </pc:sldMkLst>
        <pc:picChg chg="add mod">
          <ac:chgData name="Jan Mandel" userId="2c8b7dcd0ff009a3" providerId="LiveId" clId="{6F7B6919-C075-E14B-8DD4-8B525DB926A7}" dt="2018-10-03T07:48:27.747" v="2859" actId="26606"/>
          <ac:picMkLst>
            <pc:docMk/>
            <pc:sldMk cId="2237448564" sldId="266"/>
            <ac:picMk id="3" creationId="{6F3F3AD7-6C7A-934A-B0A7-B2F47710BBDB}"/>
          </ac:picMkLst>
        </pc:picChg>
      </pc:sldChg>
      <pc:sldChg chg="addSp modSp add mod setBg">
        <pc:chgData name="Jan Mandel" userId="2c8b7dcd0ff009a3" providerId="LiveId" clId="{6F7B6919-C075-E14B-8DD4-8B525DB926A7}" dt="2018-10-03T07:48:15.613" v="2857" actId="26606"/>
        <pc:sldMkLst>
          <pc:docMk/>
          <pc:sldMk cId="3909166496" sldId="267"/>
        </pc:sldMkLst>
        <pc:picChg chg="add mod">
          <ac:chgData name="Jan Mandel" userId="2c8b7dcd0ff009a3" providerId="LiveId" clId="{6F7B6919-C075-E14B-8DD4-8B525DB926A7}" dt="2018-10-03T07:48:15.613" v="2857" actId="26606"/>
          <ac:picMkLst>
            <pc:docMk/>
            <pc:sldMk cId="3909166496" sldId="267"/>
            <ac:picMk id="3" creationId="{B27BE9F9-991C-5141-A563-C38A237D04AA}"/>
          </ac:picMkLst>
        </pc:picChg>
      </pc:sldChg>
      <pc:sldChg chg="addSp modSp add mod setBg">
        <pc:chgData name="Jan Mandel" userId="2c8b7dcd0ff009a3" providerId="LiveId" clId="{6F7B6919-C075-E14B-8DD4-8B525DB926A7}" dt="2018-10-03T07:48:03.706" v="2855" actId="26606"/>
        <pc:sldMkLst>
          <pc:docMk/>
          <pc:sldMk cId="2454209940" sldId="268"/>
        </pc:sldMkLst>
        <pc:picChg chg="add mod">
          <ac:chgData name="Jan Mandel" userId="2c8b7dcd0ff009a3" providerId="LiveId" clId="{6F7B6919-C075-E14B-8DD4-8B525DB926A7}" dt="2018-10-03T07:48:03.706" v="2855" actId="26606"/>
          <ac:picMkLst>
            <pc:docMk/>
            <pc:sldMk cId="2454209940" sldId="268"/>
            <ac:picMk id="3" creationId="{2DD20C23-F7F4-AB4B-82DD-8379183C71BF}"/>
          </ac:picMkLst>
        </pc:picChg>
      </pc:sldChg>
      <pc:sldChg chg="addSp modSp add mod ord setBg">
        <pc:chgData name="Jan Mandel" userId="2c8b7dcd0ff009a3" providerId="LiveId" clId="{6F7B6919-C075-E14B-8DD4-8B525DB926A7}" dt="2018-10-03T07:47:47.782" v="2853"/>
        <pc:sldMkLst>
          <pc:docMk/>
          <pc:sldMk cId="3992706663" sldId="269"/>
        </pc:sldMkLst>
        <pc:picChg chg="add mod">
          <ac:chgData name="Jan Mandel" userId="2c8b7dcd0ff009a3" providerId="LiveId" clId="{6F7B6919-C075-E14B-8DD4-8B525DB926A7}" dt="2018-10-03T07:47:30.694" v="2851" actId="26606"/>
          <ac:picMkLst>
            <pc:docMk/>
            <pc:sldMk cId="3992706663" sldId="269"/>
            <ac:picMk id="3" creationId="{1E9A77DA-BC3F-7E4D-BC17-C66C4891CF67}"/>
          </ac:picMkLst>
        </pc:picChg>
      </pc:sldChg>
      <pc:sldChg chg="addSp delSp modSp add mod setBg">
        <pc:chgData name="Jan Mandel" userId="2c8b7dcd0ff009a3" providerId="LiveId" clId="{6F7B6919-C075-E14B-8DD4-8B525DB926A7}" dt="2018-10-03T08:01:19.581" v="2882" actId="26606"/>
        <pc:sldMkLst>
          <pc:docMk/>
          <pc:sldMk cId="1339414623" sldId="270"/>
        </pc:sldMkLst>
        <pc:picChg chg="add mod">
          <ac:chgData name="Jan Mandel" userId="2c8b7dcd0ff009a3" providerId="LiveId" clId="{6F7B6919-C075-E14B-8DD4-8B525DB926A7}" dt="2018-10-03T08:01:19.581" v="2882" actId="26606"/>
          <ac:picMkLst>
            <pc:docMk/>
            <pc:sldMk cId="1339414623" sldId="270"/>
            <ac:picMk id="4" creationId="{A7263906-DF44-D74F-AFB0-8642664889D3}"/>
          </ac:picMkLst>
        </pc:picChg>
        <pc:picChg chg="add del">
          <ac:chgData name="Jan Mandel" userId="2c8b7dcd0ff009a3" providerId="LiveId" clId="{6F7B6919-C075-E14B-8DD4-8B525DB926A7}" dt="2018-10-03T08:01:19.581" v="2882" actId="26606"/>
          <ac:picMkLst>
            <pc:docMk/>
            <pc:sldMk cId="1339414623" sldId="270"/>
            <ac:picMk id="9" creationId="{7309214B-9B60-4A94-88B5-44CB8D263285}"/>
          </ac:picMkLst>
        </pc:picChg>
      </pc:sldChg>
      <pc:sldChg chg="addSp modSp add mod setBg">
        <pc:chgData name="Jan Mandel" userId="2c8b7dcd0ff009a3" providerId="LiveId" clId="{6F7B6919-C075-E14B-8DD4-8B525DB926A7}" dt="2018-10-03T07:59:27.705" v="2873" actId="26606"/>
        <pc:sldMkLst>
          <pc:docMk/>
          <pc:sldMk cId="3890844588" sldId="271"/>
        </pc:sldMkLst>
        <pc:picChg chg="add mod">
          <ac:chgData name="Jan Mandel" userId="2c8b7dcd0ff009a3" providerId="LiveId" clId="{6F7B6919-C075-E14B-8DD4-8B525DB926A7}" dt="2018-10-03T07:59:27.705" v="2873" actId="26606"/>
          <ac:picMkLst>
            <pc:docMk/>
            <pc:sldMk cId="3890844588" sldId="271"/>
            <ac:picMk id="3" creationId="{C2CDA443-F657-0149-A98E-95055E81912D}"/>
          </ac:picMkLst>
        </pc:picChg>
      </pc:sldChg>
      <pc:sldChg chg="addSp modSp add mod setBg">
        <pc:chgData name="Jan Mandel" userId="2c8b7dcd0ff009a3" providerId="LiveId" clId="{6F7B6919-C075-E14B-8DD4-8B525DB926A7}" dt="2018-10-03T07:59:33.343" v="2874" actId="26606"/>
        <pc:sldMkLst>
          <pc:docMk/>
          <pc:sldMk cId="1128293419" sldId="272"/>
        </pc:sldMkLst>
        <pc:picChg chg="add mod">
          <ac:chgData name="Jan Mandel" userId="2c8b7dcd0ff009a3" providerId="LiveId" clId="{6F7B6919-C075-E14B-8DD4-8B525DB926A7}" dt="2018-10-03T07:59:33.343" v="2874" actId="26606"/>
          <ac:picMkLst>
            <pc:docMk/>
            <pc:sldMk cId="1128293419" sldId="272"/>
            <ac:picMk id="3" creationId="{4EBAD715-14ED-8D41-A8D2-9C54D88770B3}"/>
          </ac:picMkLst>
        </pc:picChg>
      </pc:sldChg>
      <pc:sldChg chg="addSp modSp add mod setBg">
        <pc:chgData name="Jan Mandel" userId="2c8b7dcd0ff009a3" providerId="LiveId" clId="{6F7B6919-C075-E14B-8DD4-8B525DB926A7}" dt="2018-10-03T07:59:46.217" v="2876" actId="26606"/>
        <pc:sldMkLst>
          <pc:docMk/>
          <pc:sldMk cId="411891440" sldId="273"/>
        </pc:sldMkLst>
        <pc:picChg chg="add mod">
          <ac:chgData name="Jan Mandel" userId="2c8b7dcd0ff009a3" providerId="LiveId" clId="{6F7B6919-C075-E14B-8DD4-8B525DB926A7}" dt="2018-10-03T07:59:46.217" v="2876" actId="26606"/>
          <ac:picMkLst>
            <pc:docMk/>
            <pc:sldMk cId="411891440" sldId="273"/>
            <ac:picMk id="3" creationId="{EF4502D0-1984-9842-9B1D-9BCE1772D667}"/>
          </ac:picMkLst>
        </pc:picChg>
      </pc:sldChg>
      <pc:sldChg chg="addSp modSp add mod setBg">
        <pc:chgData name="Jan Mandel" userId="2c8b7dcd0ff009a3" providerId="LiveId" clId="{6F7B6919-C075-E14B-8DD4-8B525DB926A7}" dt="2018-10-03T08:00:28.921" v="2878" actId="26606"/>
        <pc:sldMkLst>
          <pc:docMk/>
          <pc:sldMk cId="1273872088" sldId="274"/>
        </pc:sldMkLst>
        <pc:picChg chg="add mod">
          <ac:chgData name="Jan Mandel" userId="2c8b7dcd0ff009a3" providerId="LiveId" clId="{6F7B6919-C075-E14B-8DD4-8B525DB926A7}" dt="2018-10-03T08:00:28.921" v="2878" actId="26606"/>
          <ac:picMkLst>
            <pc:docMk/>
            <pc:sldMk cId="1273872088" sldId="274"/>
            <ac:picMk id="3" creationId="{47724A55-2022-0046-BEC8-5C15F95244D3}"/>
          </ac:picMkLst>
        </pc:picChg>
      </pc:sldChg>
      <pc:sldChg chg="addSp modSp add mod setBg">
        <pc:chgData name="Jan Mandel" userId="2c8b7dcd0ff009a3" providerId="LiveId" clId="{6F7B6919-C075-E14B-8DD4-8B525DB926A7}" dt="2018-10-03T08:00:51.883" v="2880" actId="26606"/>
        <pc:sldMkLst>
          <pc:docMk/>
          <pc:sldMk cId="2047835360" sldId="275"/>
        </pc:sldMkLst>
        <pc:picChg chg="add mod">
          <ac:chgData name="Jan Mandel" userId="2c8b7dcd0ff009a3" providerId="LiveId" clId="{6F7B6919-C075-E14B-8DD4-8B525DB926A7}" dt="2018-10-03T08:00:51.883" v="2880" actId="26606"/>
          <ac:picMkLst>
            <pc:docMk/>
            <pc:sldMk cId="2047835360" sldId="275"/>
            <ac:picMk id="3" creationId="{B492629F-C21B-E642-BF7E-ADB1E21E6168}"/>
          </ac:picMkLst>
        </pc:picChg>
      </pc:sldChg>
      <pc:sldChg chg="modSp add">
        <pc:chgData name="Jan Mandel" userId="2c8b7dcd0ff009a3" providerId="LiveId" clId="{6F7B6919-C075-E14B-8DD4-8B525DB926A7}" dt="2018-10-03T08:33:43.596" v="4910" actId="20577"/>
        <pc:sldMkLst>
          <pc:docMk/>
          <pc:sldMk cId="178977768" sldId="277"/>
        </pc:sldMkLst>
        <pc:spChg chg="mod">
          <ac:chgData name="Jan Mandel" userId="2c8b7dcd0ff009a3" providerId="LiveId" clId="{6F7B6919-C075-E14B-8DD4-8B525DB926A7}" dt="2018-10-03T08:33:43.596" v="4910" actId="20577"/>
          <ac:spMkLst>
            <pc:docMk/>
            <pc:sldMk cId="178977768" sldId="277"/>
            <ac:spMk id="2" creationId="{CF42450F-7E34-334F-B37F-E9BCED28524B}"/>
          </ac:spMkLst>
        </pc:spChg>
        <pc:spChg chg="mod">
          <ac:chgData name="Jan Mandel" userId="2c8b7dcd0ff009a3" providerId="LiveId" clId="{6F7B6919-C075-E14B-8DD4-8B525DB926A7}" dt="2018-10-03T08:03:32.911" v="3015" actId="20577"/>
          <ac:spMkLst>
            <pc:docMk/>
            <pc:sldMk cId="178977768" sldId="277"/>
            <ac:spMk id="3" creationId="{E53C600D-DA42-714F-B5F0-741352CE06F2}"/>
          </ac:spMkLst>
        </pc:spChg>
      </pc:sldChg>
      <pc:sldChg chg="modSp add">
        <pc:chgData name="Jan Mandel" userId="2c8b7dcd0ff009a3" providerId="LiveId" clId="{6F7B6919-C075-E14B-8DD4-8B525DB926A7}" dt="2018-10-03T08:05:05.901" v="3110" actId="20577"/>
        <pc:sldMkLst>
          <pc:docMk/>
          <pc:sldMk cId="892950047" sldId="278"/>
        </pc:sldMkLst>
        <pc:spChg chg="mod">
          <ac:chgData name="Jan Mandel" userId="2c8b7dcd0ff009a3" providerId="LiveId" clId="{6F7B6919-C075-E14B-8DD4-8B525DB926A7}" dt="2018-10-03T08:05:05.901" v="3110" actId="20577"/>
          <ac:spMkLst>
            <pc:docMk/>
            <pc:sldMk cId="892950047" sldId="278"/>
            <ac:spMk id="2" creationId="{84AB56F0-A1F8-4A47-A17A-732A4C2DDCDE}"/>
          </ac:spMkLst>
        </pc:spChg>
      </pc:sldChg>
      <pc:sldChg chg="addSp delSp modSp add mod setBg">
        <pc:chgData name="Jan Mandel" userId="2c8b7dcd0ff009a3" providerId="LiveId" clId="{6F7B6919-C075-E14B-8DD4-8B525DB926A7}" dt="2018-10-03T08:16:44.874" v="3229" actId="26606"/>
        <pc:sldMkLst>
          <pc:docMk/>
          <pc:sldMk cId="1720430198" sldId="280"/>
        </pc:sldMkLst>
        <pc:spChg chg="mod">
          <ac:chgData name="Jan Mandel" userId="2c8b7dcd0ff009a3" providerId="LiveId" clId="{6F7B6919-C075-E14B-8DD4-8B525DB926A7}" dt="2018-10-03T08:16:34.450" v="3228" actId="20577"/>
          <ac:spMkLst>
            <pc:docMk/>
            <pc:sldMk cId="1720430198" sldId="280"/>
            <ac:spMk id="2" creationId="{A07F1E6D-D6B9-7145-AEE2-8FE69F62B0CE}"/>
          </ac:spMkLst>
        </pc:spChg>
        <pc:spChg chg="add del">
          <ac:chgData name="Jan Mandel" userId="2c8b7dcd0ff009a3" providerId="LiveId" clId="{6F7B6919-C075-E14B-8DD4-8B525DB926A7}" dt="2018-10-03T08:16:44.874" v="3229" actId="26606"/>
          <ac:spMkLst>
            <pc:docMk/>
            <pc:sldMk cId="1720430198" sldId="280"/>
            <ac:spMk id="11" creationId="{823AC064-BC96-4F32-8AE1-B2FD38754823}"/>
          </ac:spMkLst>
        </pc:spChg>
        <pc:spChg chg="add">
          <ac:chgData name="Jan Mandel" userId="2c8b7dcd0ff009a3" providerId="LiveId" clId="{6F7B6919-C075-E14B-8DD4-8B525DB926A7}" dt="2018-10-03T08:16:44.874" v="3229" actId="26606"/>
          <ac:spMkLst>
            <pc:docMk/>
            <pc:sldMk cId="1720430198" sldId="280"/>
            <ac:spMk id="20" creationId="{823AC064-BC96-4F32-8AE1-B2FD38754823}"/>
          </ac:spMkLst>
        </pc:spChg>
        <pc:picChg chg="add mod">
          <ac:chgData name="Jan Mandel" userId="2c8b7dcd0ff009a3" providerId="LiveId" clId="{6F7B6919-C075-E14B-8DD4-8B525DB926A7}" dt="2018-10-03T08:15:59.274" v="3172" actId="26606"/>
          <ac:picMkLst>
            <pc:docMk/>
            <pc:sldMk cId="1720430198" sldId="280"/>
            <ac:picMk id="4" creationId="{2DBE579A-3040-844E-9CE0-367A08912DCB}"/>
          </ac:picMkLst>
        </pc:picChg>
        <pc:picChg chg="add mod">
          <ac:chgData name="Jan Mandel" userId="2c8b7dcd0ff009a3" providerId="LiveId" clId="{6F7B6919-C075-E14B-8DD4-8B525DB926A7}" dt="2018-10-03T08:15:59.274" v="3172" actId="26606"/>
          <ac:picMkLst>
            <pc:docMk/>
            <pc:sldMk cId="1720430198" sldId="280"/>
            <ac:picMk id="6" creationId="{E8C78B04-6E33-B345-8672-04BE1D818FE5}"/>
          </ac:picMkLst>
        </pc:picChg>
        <pc:cxnChg chg="add del">
          <ac:chgData name="Jan Mandel" userId="2c8b7dcd0ff009a3" providerId="LiveId" clId="{6F7B6919-C075-E14B-8DD4-8B525DB926A7}" dt="2018-10-03T08:16:44.874" v="3229" actId="26606"/>
          <ac:cxnSpMkLst>
            <pc:docMk/>
            <pc:sldMk cId="1720430198" sldId="280"/>
            <ac:cxnSpMk id="13" creationId="{7E7C77BC-7138-40B1-A15B-20F57A494629}"/>
          </ac:cxnSpMkLst>
        </pc:cxnChg>
        <pc:cxnChg chg="add del">
          <ac:chgData name="Jan Mandel" userId="2c8b7dcd0ff009a3" providerId="LiveId" clId="{6F7B6919-C075-E14B-8DD4-8B525DB926A7}" dt="2018-10-03T08:16:44.874" v="3229" actId="26606"/>
          <ac:cxnSpMkLst>
            <pc:docMk/>
            <pc:sldMk cId="1720430198" sldId="280"/>
            <ac:cxnSpMk id="15" creationId="{DB146403-F3D6-484B-B2ED-97F9565D0370}"/>
          </ac:cxnSpMkLst>
        </pc:cxnChg>
        <pc:cxnChg chg="add">
          <ac:chgData name="Jan Mandel" userId="2c8b7dcd0ff009a3" providerId="LiveId" clId="{6F7B6919-C075-E14B-8DD4-8B525DB926A7}" dt="2018-10-03T08:16:44.874" v="3229" actId="26606"/>
          <ac:cxnSpMkLst>
            <pc:docMk/>
            <pc:sldMk cId="1720430198" sldId="280"/>
            <ac:cxnSpMk id="22" creationId="{7E7C77BC-7138-40B1-A15B-20F57A494629}"/>
          </ac:cxnSpMkLst>
        </pc:cxnChg>
        <pc:cxnChg chg="add">
          <ac:chgData name="Jan Mandel" userId="2c8b7dcd0ff009a3" providerId="LiveId" clId="{6F7B6919-C075-E14B-8DD4-8B525DB926A7}" dt="2018-10-03T08:16:44.874" v="3229" actId="26606"/>
          <ac:cxnSpMkLst>
            <pc:docMk/>
            <pc:sldMk cId="1720430198" sldId="280"/>
            <ac:cxnSpMk id="24" creationId="{DB146403-F3D6-484B-B2ED-97F9565D0370}"/>
          </ac:cxnSpMkLst>
        </pc:cxnChg>
      </pc:sldChg>
      <pc:sldChg chg="modSp add">
        <pc:chgData name="Jan Mandel" userId="2c8b7dcd0ff009a3" providerId="LiveId" clId="{6F7B6919-C075-E14B-8DD4-8B525DB926A7}" dt="2018-10-03T14:41:07.702" v="5084" actId="20577"/>
        <pc:sldMkLst>
          <pc:docMk/>
          <pc:sldMk cId="3459959994" sldId="282"/>
        </pc:sldMkLst>
        <pc:spChg chg="mod">
          <ac:chgData name="Jan Mandel" userId="2c8b7dcd0ff009a3" providerId="LiveId" clId="{6F7B6919-C075-E14B-8DD4-8B525DB926A7}" dt="2018-10-03T08:24:19.981" v="4047" actId="20577"/>
          <ac:spMkLst>
            <pc:docMk/>
            <pc:sldMk cId="3459959994" sldId="282"/>
            <ac:spMk id="2" creationId="{9C6AA21A-624B-3E45-8301-A51F1CADECAC}"/>
          </ac:spMkLst>
        </pc:spChg>
        <pc:spChg chg="mod">
          <ac:chgData name="Jan Mandel" userId="2c8b7dcd0ff009a3" providerId="LiveId" clId="{6F7B6919-C075-E14B-8DD4-8B525DB926A7}" dt="2018-10-03T14:41:07.702" v="5084" actId="20577"/>
          <ac:spMkLst>
            <pc:docMk/>
            <pc:sldMk cId="3459959994" sldId="282"/>
            <ac:spMk id="3" creationId="{4F91A724-0740-764E-BC8E-2C1EB7C38C00}"/>
          </ac:spMkLst>
        </pc:spChg>
      </pc:sldChg>
    </pc:docChg>
  </pc:docChgLst>
  <pc:docChgLst>
    <pc:chgData name="Jan Mandel" userId="2c8b7dcd0ff009a3" providerId="LiveId" clId="{FAAA8D96-CAB9-014B-9132-A295B0A4D7EF}"/>
    <pc:docChg chg="custSel addSld modSld sldOrd">
      <pc:chgData name="Jan Mandel" userId="2c8b7dcd0ff009a3" providerId="LiveId" clId="{FAAA8D96-CAB9-014B-9132-A295B0A4D7EF}" dt="2018-10-16T19:30:46.143" v="567" actId="27636"/>
      <pc:docMkLst>
        <pc:docMk/>
      </pc:docMkLst>
      <pc:sldChg chg="modSp">
        <pc:chgData name="Jan Mandel" userId="2c8b7dcd0ff009a3" providerId="LiveId" clId="{FAAA8D96-CAB9-014B-9132-A295B0A4D7EF}" dt="2018-10-16T19:30:46.143" v="567" actId="27636"/>
        <pc:sldMkLst>
          <pc:docMk/>
          <pc:sldMk cId="1791694927" sldId="256"/>
        </pc:sldMkLst>
        <pc:spChg chg="mod">
          <ac:chgData name="Jan Mandel" userId="2c8b7dcd0ff009a3" providerId="LiveId" clId="{FAAA8D96-CAB9-014B-9132-A295B0A4D7EF}" dt="2018-10-16T19:13:44.629" v="59" actId="20577"/>
          <ac:spMkLst>
            <pc:docMk/>
            <pc:sldMk cId="1791694927" sldId="256"/>
            <ac:spMk id="2" creationId="{DAA01F77-41F7-0C4F-BFC0-A39A78F79804}"/>
          </ac:spMkLst>
        </pc:spChg>
        <pc:spChg chg="mod">
          <ac:chgData name="Jan Mandel" userId="2c8b7dcd0ff009a3" providerId="LiveId" clId="{FAAA8D96-CAB9-014B-9132-A295B0A4D7EF}" dt="2018-10-16T19:30:46.143" v="567" actId="27636"/>
          <ac:spMkLst>
            <pc:docMk/>
            <pc:sldMk cId="1791694927" sldId="256"/>
            <ac:spMk id="3" creationId="{89CD7FC7-14EC-5F4E-8E6C-B8AFBE923B1B}"/>
          </ac:spMkLst>
        </pc:spChg>
      </pc:sldChg>
      <pc:sldChg chg="modSp">
        <pc:chgData name="Jan Mandel" userId="2c8b7dcd0ff009a3" providerId="LiveId" clId="{FAAA8D96-CAB9-014B-9132-A295B0A4D7EF}" dt="2018-10-16T19:23:54.421" v="565" actId="20577"/>
        <pc:sldMkLst>
          <pc:docMk/>
          <pc:sldMk cId="2816482250" sldId="257"/>
        </pc:sldMkLst>
        <pc:spChg chg="mod">
          <ac:chgData name="Jan Mandel" userId="2c8b7dcd0ff009a3" providerId="LiveId" clId="{FAAA8D96-CAB9-014B-9132-A295B0A4D7EF}" dt="2018-10-16T19:23:54.421" v="565" actId="20577"/>
          <ac:spMkLst>
            <pc:docMk/>
            <pc:sldMk cId="2816482250" sldId="257"/>
            <ac:spMk id="2" creationId="{2FB3D7F5-3060-B14B-A255-F9A391A9EA99}"/>
          </ac:spMkLst>
        </pc:spChg>
      </pc:sldChg>
      <pc:sldChg chg="modSp">
        <pc:chgData name="Jan Mandel" userId="2c8b7dcd0ff009a3" providerId="LiveId" clId="{FAAA8D96-CAB9-014B-9132-A295B0A4D7EF}" dt="2018-10-16T19:17:11.972" v="74" actId="20577"/>
        <pc:sldMkLst>
          <pc:docMk/>
          <pc:sldMk cId="178977768" sldId="277"/>
        </pc:sldMkLst>
        <pc:spChg chg="mod">
          <ac:chgData name="Jan Mandel" userId="2c8b7dcd0ff009a3" providerId="LiveId" clId="{FAAA8D96-CAB9-014B-9132-A295B0A4D7EF}" dt="2018-10-16T19:17:11.972" v="74" actId="20577"/>
          <ac:spMkLst>
            <pc:docMk/>
            <pc:sldMk cId="178977768" sldId="277"/>
            <ac:spMk id="2" creationId="{CF42450F-7E34-334F-B37F-E9BCED28524B}"/>
          </ac:spMkLst>
        </pc:spChg>
      </pc:sldChg>
      <pc:sldChg chg="add">
        <pc:chgData name="Jan Mandel" userId="2c8b7dcd0ff009a3" providerId="LiveId" clId="{FAAA8D96-CAB9-014B-9132-A295B0A4D7EF}" dt="2018-10-16T19:16:20.322" v="72"/>
        <pc:sldMkLst>
          <pc:docMk/>
          <pc:sldMk cId="1936065095" sldId="283"/>
        </pc:sldMkLst>
      </pc:sldChg>
      <pc:sldChg chg="addSp modSp add ord modAnim">
        <pc:chgData name="Jan Mandel" userId="2c8b7dcd0ff009a3" providerId="LiveId" clId="{FAAA8D96-CAB9-014B-9132-A295B0A4D7EF}" dt="2018-10-16T19:23:21.163" v="494"/>
        <pc:sldMkLst>
          <pc:docMk/>
          <pc:sldMk cId="1737942323" sldId="284"/>
        </pc:sldMkLst>
        <pc:picChg chg="add mod">
          <ac:chgData name="Jan Mandel" userId="2c8b7dcd0ff009a3" providerId="LiveId" clId="{FAAA8D96-CAB9-014B-9132-A295B0A4D7EF}" dt="2018-10-16T19:18:32.078" v="76"/>
          <ac:picMkLst>
            <pc:docMk/>
            <pc:sldMk cId="1737942323" sldId="284"/>
            <ac:picMk id="2" creationId="{DD7BF7B0-936A-DC4D-8A0E-912980B175DF}"/>
          </ac:picMkLst>
        </pc:picChg>
      </pc:sldChg>
      <pc:sldChg chg="addSp delSp modSp add">
        <pc:chgData name="Jan Mandel" userId="2c8b7dcd0ff009a3" providerId="LiveId" clId="{FAAA8D96-CAB9-014B-9132-A295B0A4D7EF}" dt="2018-10-16T19:23:12.345" v="493" actId="27636"/>
        <pc:sldMkLst>
          <pc:docMk/>
          <pc:sldMk cId="74885861" sldId="285"/>
        </pc:sldMkLst>
        <pc:spChg chg="add mod">
          <ac:chgData name="Jan Mandel" userId="2c8b7dcd0ff009a3" providerId="LiveId" clId="{FAAA8D96-CAB9-014B-9132-A295B0A4D7EF}" dt="2018-10-16T19:22:46.656" v="432" actId="20577"/>
          <ac:spMkLst>
            <pc:docMk/>
            <pc:sldMk cId="74885861" sldId="285"/>
            <ac:spMk id="2" creationId="{5208E40D-4FA6-F948-88E6-BA172F5EB17F}"/>
          </ac:spMkLst>
        </pc:spChg>
        <pc:spChg chg="add del mod">
          <ac:chgData name="Jan Mandel" userId="2c8b7dcd0ff009a3" providerId="LiveId" clId="{FAAA8D96-CAB9-014B-9132-A295B0A4D7EF}" dt="2018-10-16T19:20:23.054" v="119" actId="478"/>
          <ac:spMkLst>
            <pc:docMk/>
            <pc:sldMk cId="74885861" sldId="285"/>
            <ac:spMk id="3" creationId="{D0B8DACD-F6BD-7D45-A668-A7FA3F16E457}"/>
          </ac:spMkLst>
        </pc:spChg>
        <pc:spChg chg="add mod">
          <ac:chgData name="Jan Mandel" userId="2c8b7dcd0ff009a3" providerId="LiveId" clId="{FAAA8D96-CAB9-014B-9132-A295B0A4D7EF}" dt="2018-10-16T19:23:12.345" v="493" actId="27636"/>
          <ac:spMkLst>
            <pc:docMk/>
            <pc:sldMk cId="74885861" sldId="285"/>
            <ac:spMk id="6" creationId="{BBA83AFC-683E-974A-8F0B-2403F332668A}"/>
          </ac:spMkLst>
        </pc:spChg>
        <pc:picChg chg="add mod">
          <ac:chgData name="Jan Mandel" userId="2c8b7dcd0ff009a3" providerId="LiveId" clId="{FAAA8D96-CAB9-014B-9132-A295B0A4D7EF}" dt="2018-10-16T19:21:55.537" v="210" actId="167"/>
          <ac:picMkLst>
            <pc:docMk/>
            <pc:sldMk cId="74885861" sldId="285"/>
            <ac:picMk id="5" creationId="{E888A26D-BCBC-C947-ACCC-DFF814F3E31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D91799-DAA4-7D4A-8A6A-85EB6EA027FE}" type="datetimeFigureOut">
              <a:rPr lang="en-US" smtClean="0"/>
              <a:t>10/16/18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195692-7582-D942-AD43-9932B51A20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385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Comment on</a:t>
            </a:r>
            <a:r>
              <a:rPr lang="en-US" baseline="0" dirty="0"/>
              <a:t> scales. HRRR, </a:t>
            </a:r>
            <a:r>
              <a:rPr lang="en-US" baseline="0" dirty="0" err="1"/>
              <a:t>comput</a:t>
            </a:r>
            <a:r>
              <a:rPr lang="en-US" baseline="0" dirty="0"/>
              <a:t> resources</a:t>
            </a:r>
          </a:p>
          <a:p>
            <a:r>
              <a:rPr lang="en-US" baseline="0" dirty="0"/>
              <a:t>1 min = 2:30 cumulative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7443D7-DAD2-46AF-AEB0-AD6B2A6EC23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125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95E72-B35B-0B45-B306-717D683C54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8E8125-6E61-D445-9CB2-613DAEBD4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75F0F7-7BD0-9D49-9436-A291DB20E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C8C55-EBAD-3141-9941-6124C71B20D9}" type="datetimeFigureOut">
              <a:rPr lang="en-US" smtClean="0"/>
              <a:t>10/16/18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490335-A02E-5046-A6CE-1D9534D8A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9B3CB-7645-5544-AC72-4163888E2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E394C-097B-834D-958B-2B436E2E7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779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5EE2F-4ACA-8149-B819-28BDA1E12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C80752-100F-7547-BE30-151CE95038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F9C7CD-0008-4F49-9D3A-B750FC71AC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C8C55-EBAD-3141-9941-6124C71B20D9}" type="datetimeFigureOut">
              <a:rPr lang="en-US" smtClean="0"/>
              <a:t>10/16/18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BE24B8-E3F3-9B4A-B00A-23C3370B7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582242-7F55-6B48-AA8D-B14654BE1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E394C-097B-834D-958B-2B436E2E7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798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0A210B-30FD-554D-BCC1-35600F57C5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BF0583-BAA3-D240-B8F9-F1BC2B0B7C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33A5BD-AD05-C149-8E56-C4F24AFED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C8C55-EBAD-3141-9941-6124C71B20D9}" type="datetimeFigureOut">
              <a:rPr lang="en-US" smtClean="0"/>
              <a:t>10/16/18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8A309E-7137-354A-991A-93158D72E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7C5A96-25DA-9E47-86A1-AD0C77449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E394C-097B-834D-958B-2B436E2E7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081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98F80-C286-4C4D-A314-D47E69CCF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DECBBD-7219-F046-B20C-1AA6393FA5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777B04-0D32-F84D-BE8E-57F36A39F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C8C55-EBAD-3141-9941-6124C71B20D9}" type="datetimeFigureOut">
              <a:rPr lang="en-US" smtClean="0"/>
              <a:t>10/16/18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6A309B-1641-8044-982E-84A4908B9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C23159-1944-A047-94BA-2D6BFF492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E394C-097B-834D-958B-2B436E2E7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938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FE587-7897-EB4B-A0E7-9BA6F881A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9E1331-8C63-944D-85C0-CB00478614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B5CC94-F566-4849-8110-39202657E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C8C55-EBAD-3141-9941-6124C71B20D9}" type="datetimeFigureOut">
              <a:rPr lang="en-US" smtClean="0"/>
              <a:t>10/16/18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50D40-938A-A640-9558-9509C0090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4A9986-5853-7542-8C90-7D82BCCA0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E394C-097B-834D-958B-2B436E2E7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389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15E1C-A6AF-4444-9FFE-3DD3AF58D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E28F76-AACD-8741-9F3E-5F7CDB36B6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ED40C5-1E31-A44D-B306-B40A356798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ADA498-ABB9-9E40-BC0A-C6F24A947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C8C55-EBAD-3141-9941-6124C71B20D9}" type="datetimeFigureOut">
              <a:rPr lang="en-US" smtClean="0"/>
              <a:t>10/16/18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D36DE9-3366-174E-BD2C-FD491B6EE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5A1C2C-1756-874C-B87C-28D65B23C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E394C-097B-834D-958B-2B436E2E7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866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FB81F-8BD5-5A4B-843C-F27BA0710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E3B673-E4AD-2B47-BFB5-FF956C538A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E974DE-5D15-9040-9156-1F22ADA06C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2A568B-B2E8-A54C-93F9-DF98B58030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77AAF1-1A5D-1446-984C-E1F2630654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A1B9AE-1DF9-774B-B9D3-8B5FA56E4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C8C55-EBAD-3141-9941-6124C71B20D9}" type="datetimeFigureOut">
              <a:rPr lang="en-US" smtClean="0"/>
              <a:t>10/16/18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8B0D91-2542-9944-8B3A-1DAF9E384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8DC069-1932-0E48-BA7C-F4511F21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E394C-097B-834D-958B-2B436E2E7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794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2494C-8857-CF4B-847C-228EFF44A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0C9163-C69C-8B48-877F-450307255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C8C55-EBAD-3141-9941-6124C71B20D9}" type="datetimeFigureOut">
              <a:rPr lang="en-US" smtClean="0"/>
              <a:t>10/16/18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7D950A-85CD-9246-9C3B-12BAB65C2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DBD367-F630-8748-9B08-E3E5A8469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E394C-097B-834D-958B-2B436E2E7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233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259B3E-4B74-E740-A91A-03F96361B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C8C55-EBAD-3141-9941-6124C71B20D9}" type="datetimeFigureOut">
              <a:rPr lang="en-US" smtClean="0"/>
              <a:t>10/16/18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22C91E-C073-EF4B-8A89-BFBA154D2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CA5C8F-E952-E448-A30D-F49F7825D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E394C-097B-834D-958B-2B436E2E7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138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C5696-3F91-1346-8042-D33F2C3D1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D9352C-5418-D044-9B2E-3565F71EBC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7425BD-95A4-6749-855C-247A0389D5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449181-15C1-6E42-9544-DA2538967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C8C55-EBAD-3141-9941-6124C71B20D9}" type="datetimeFigureOut">
              <a:rPr lang="en-US" smtClean="0"/>
              <a:t>10/16/18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205AD7-A55A-7044-9DD2-14048BA3B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0E036C-AC77-074D-993D-F621D463B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E394C-097B-834D-958B-2B436E2E7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884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625F1-A538-B94B-BC3C-DBDAFD1F7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E90948-0483-4C4E-9F2A-C4749634B0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04215A-6D98-FD4A-8102-F08678E31C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77C7D4-C9F7-4040-86D8-435022924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C8C55-EBAD-3141-9941-6124C71B20D9}" type="datetimeFigureOut">
              <a:rPr lang="en-US" smtClean="0"/>
              <a:t>10/16/18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5C48CA-544D-3D4C-9E49-DBD03780D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59B1DA-1146-B741-93C5-7B8295AA3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E394C-097B-834D-958B-2B436E2E7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678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CA682D-94B4-4D49-98A7-36F0264EE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1882D3-AE19-8547-BD75-75D9BE5F44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60C056-2656-2E43-BACC-895AAEF14F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1C8C55-EBAD-3141-9941-6124C71B20D9}" type="datetimeFigureOut">
              <a:rPr lang="en-US" smtClean="0"/>
              <a:t>10/16/18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F0E41A-8081-7746-80DF-5AB744BCF3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DBC08-8154-A545-9A6E-3CDF166BD8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CE394C-097B-834D-958B-2B436E2E7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076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01F77-41F7-0C4F-BFC0-A39A78F7980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Fire modeling and satellite remote sensing update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CD7FC7-14EC-5F4E-8E6C-B8AFBE923B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29273" y="3676683"/>
            <a:ext cx="8067869" cy="201499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Jan Mandel, University of Colorado Denver</a:t>
            </a:r>
          </a:p>
          <a:p>
            <a:r>
              <a:rPr lang="en-US" dirty="0"/>
              <a:t>Adam Kochanski, James Haley, Angel </a:t>
            </a:r>
            <a:r>
              <a:rPr lang="en-US" dirty="0" err="1"/>
              <a:t>Farguell</a:t>
            </a:r>
            <a:r>
              <a:rPr lang="en-US" dirty="0"/>
              <a:t>, Lauren Hearn, Evan Ellicott, Kyle Hilburn</a:t>
            </a:r>
          </a:p>
          <a:p>
            <a:endParaRPr lang="en-US" dirty="0"/>
          </a:p>
          <a:p>
            <a:r>
              <a:rPr lang="en-US" dirty="0"/>
              <a:t>FUEGO </a:t>
            </a:r>
            <a:r>
              <a:rPr lang="en-US"/>
              <a:t>October 16, </a:t>
            </a:r>
            <a:r>
              <a:rPr lang="en-US" dirty="0"/>
              <a:t>2018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6949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88A26D-BCBC-C947-ACCC-DFF814F3E3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3198" y="1340595"/>
            <a:ext cx="9158801" cy="44506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08E40D-4FA6-F948-88E6-BA172F5EB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Interpolation of fire arrival time and perimeter start</a:t>
            </a:r>
            <a:br>
              <a:rPr lang="en-US" dirty="0"/>
            </a:b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A83AFC-683E-974A-8F0B-2403F3326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3139440" cy="474281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Reply fire progression instead of spread model</a:t>
            </a:r>
          </a:p>
          <a:p>
            <a:r>
              <a:rPr lang="en-US" dirty="0"/>
              <a:t>Generate heat fluxes to spin up the atmosphere</a:t>
            </a:r>
          </a:p>
          <a:p>
            <a:r>
              <a:rPr lang="en-US" dirty="0"/>
              <a:t>Start simulation from the perimeter with consistent fire-atmosphere state</a:t>
            </a:r>
          </a:p>
        </p:txBody>
      </p:sp>
    </p:spTree>
    <p:extLst>
      <p:ext uri="{BB962C8B-B14F-4D97-AF65-F5344CB8AC3E}">
        <p14:creationId xmlns:p14="http://schemas.microsoft.com/office/powerpoint/2010/main" val="748858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RF-SFIRE Las Conchas spinup">
            <a:hlinkClick r:id="" action="ppaction://media"/>
            <a:extLst>
              <a:ext uri="{FF2B5EF4-FFF2-40B4-BE49-F238E27FC236}">
                <a16:creationId xmlns:a16="http://schemas.microsoft.com/office/drawing/2014/main" id="{DD7BF7B0-936A-DC4D-8A0E-912980B175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0" y="6350"/>
            <a:ext cx="9775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942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3D7F5-3060-B14B-A255-F9A391A9E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Estimate fire arrival time from satellite data: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C69082-3AD0-104C-8D51-11FFC49694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5106"/>
            <a:ext cx="10515600" cy="1679575"/>
          </a:xfrm>
        </p:spPr>
        <p:txBody>
          <a:bodyPr>
            <a:normAutofit/>
          </a:bodyPr>
          <a:lstStyle/>
          <a:p>
            <a:r>
              <a:rPr lang="en-US" dirty="0"/>
              <a:t>Estimate the fire arrival time as a continuous spatial field from relatively coarse and infrequent satellite observations </a:t>
            </a:r>
          </a:p>
          <a:p>
            <a:r>
              <a:rPr lang="en-US" dirty="0"/>
              <a:t>Light-weight, large area, no fire-spread simulation, no fuel models 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27DC1B0-EDDD-444B-9916-C81B4FCB37D0}"/>
              </a:ext>
            </a:extLst>
          </p:cNvPr>
          <p:cNvSpPr txBox="1">
            <a:spLocks/>
          </p:cNvSpPr>
          <p:nvPr/>
        </p:nvSpPr>
        <p:spPr>
          <a:xfrm>
            <a:off x="838200" y="336804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Use in: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A7B7870-A922-FF40-9BED-35404E64C89D}"/>
              </a:ext>
            </a:extLst>
          </p:cNvPr>
          <p:cNvSpPr txBox="1">
            <a:spLocks/>
          </p:cNvSpPr>
          <p:nvPr/>
        </p:nvSpPr>
        <p:spPr>
          <a:xfrm>
            <a:off x="838200" y="4030824"/>
            <a:ext cx="10515600" cy="2827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  <a:p>
            <a:r>
              <a:rPr lang="en-US" dirty="0"/>
              <a:t>Fill-in missing pixels for smoke estimation</a:t>
            </a:r>
          </a:p>
          <a:p>
            <a:r>
              <a:rPr lang="en-US" dirty="0"/>
              <a:t>Automatic ignition and spin-up of WRF-SFIRE</a:t>
            </a:r>
          </a:p>
        </p:txBody>
      </p:sp>
    </p:spTree>
    <p:extLst>
      <p:ext uri="{BB962C8B-B14F-4D97-AF65-F5344CB8AC3E}">
        <p14:creationId xmlns:p14="http://schemas.microsoft.com/office/powerpoint/2010/main" val="28164822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E61E0-02A1-1A41-917A-55A556E80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5FA062-9F9B-C145-A641-A350736396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80188"/>
            <a:ext cx="11104984" cy="3623453"/>
          </a:xfrm>
        </p:spPr>
        <p:txBody>
          <a:bodyPr>
            <a:normAutofit/>
          </a:bodyPr>
          <a:lstStyle/>
          <a:p>
            <a:r>
              <a:rPr lang="en-US" dirty="0"/>
              <a:t>In the absence of other information, assume fire continues propagating with same rate of spread and direction</a:t>
            </a:r>
          </a:p>
          <a:p>
            <a:r>
              <a:rPr lang="en-US" dirty="0"/>
              <a:t>Background state = constant gradient of the fire arrival time, modify by data</a:t>
            </a:r>
          </a:p>
          <a:p>
            <a:r>
              <a:rPr lang="en-US" dirty="0"/>
              <a:t>First fire detection at a location =&gt; </a:t>
            </a:r>
            <a:r>
              <a:rPr lang="en-US" b="1" dirty="0"/>
              <a:t>upper bound on the fire arrival time</a:t>
            </a:r>
          </a:p>
          <a:p>
            <a:r>
              <a:rPr lang="en-US" dirty="0"/>
              <a:t>Last detection of clear ground with no fire =&gt; </a:t>
            </a:r>
            <a:r>
              <a:rPr lang="en-US" b="1" dirty="0"/>
              <a:t>lower bound</a:t>
            </a:r>
          </a:p>
        </p:txBody>
      </p:sp>
    </p:spTree>
    <p:extLst>
      <p:ext uri="{BB962C8B-B14F-4D97-AF65-F5344CB8AC3E}">
        <p14:creationId xmlns:p14="http://schemas.microsoft.com/office/powerpoint/2010/main" val="32709416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1F0CF0-0155-2E4A-AA4A-4F24B5E5B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First test: Synthetic data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5CCBC295-74E1-D040-BCF2-8689E5EAE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0365" y="2570625"/>
            <a:ext cx="5660626" cy="38492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BAAD03-4927-3943-9AB4-A8B4B6DFE8D6}"/>
              </a:ext>
            </a:extLst>
          </p:cNvPr>
          <p:cNvSpPr txBox="1"/>
          <p:nvPr/>
        </p:nvSpPr>
        <p:spPr>
          <a:xfrm>
            <a:off x="1638300" y="6416027"/>
            <a:ext cx="12183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           Synthetic data                                                                                   Reconstructed fire arrival time                                                       </a:t>
            </a:r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AA6A2D67-744F-1340-9CFE-E4D2FA429D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57236" y="2545232"/>
            <a:ext cx="6063999" cy="3790000"/>
          </a:xfrm>
        </p:spPr>
      </p:pic>
    </p:spTree>
    <p:extLst>
      <p:ext uri="{BB962C8B-B14F-4D97-AF65-F5344CB8AC3E}">
        <p14:creationId xmlns:p14="http://schemas.microsoft.com/office/powerpoint/2010/main" val="6020763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79F64C-B3E4-604B-9D15-A69A4FF74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First test: exact solution and reconstructed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5A48EA3-D46F-3940-80BA-3E753A560C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4434" y="2426818"/>
            <a:ext cx="5330182" cy="3997637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1952CB6B-A6F3-3149-9784-E2F462E1D5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5073" y="2570625"/>
            <a:ext cx="5455917" cy="371002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E68DA65-2A6C-C643-BC2E-E3BF2B876C8E}"/>
              </a:ext>
            </a:extLst>
          </p:cNvPr>
          <p:cNvSpPr txBox="1"/>
          <p:nvPr/>
        </p:nvSpPr>
        <p:spPr>
          <a:xfrm>
            <a:off x="0" y="6383522"/>
            <a:ext cx="13935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           Synthetic data from exact solution                                                                                 Reconstructed fire arrival time 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42872797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D8CA4-D15E-5848-872F-A4812D75D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8AE72-CFA3-E543-81C1-EE1AF94724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849" y="1690688"/>
            <a:ext cx="10813074" cy="4973881"/>
          </a:xfrm>
        </p:spPr>
        <p:txBody>
          <a:bodyPr>
            <a:normAutofit/>
          </a:bodyPr>
          <a:lstStyle/>
          <a:p>
            <a:r>
              <a:rPr lang="en-US" dirty="0" err="1"/>
              <a:t>Miminize</a:t>
            </a:r>
            <a:r>
              <a:rPr lang="en-US" dirty="0"/>
              <a:t> the change in the gradient of fire arrival time</a:t>
            </a:r>
          </a:p>
          <a:p>
            <a:r>
              <a:rPr lang="en-US" dirty="0"/>
              <a:t>Mechanical model: </a:t>
            </a:r>
            <a:r>
              <a:rPr lang="en-US" b="1" dirty="0"/>
              <a:t>fit an elastic plate in the gap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=&gt; 4</a:t>
            </a:r>
            <a:r>
              <a:rPr lang="en-US" baseline="30000" dirty="0"/>
              <a:t>th</a:t>
            </a:r>
            <a:r>
              <a:rPr lang="en-US" dirty="0"/>
              <a:t> order partial differential equation, well-known in computational mechanics, solve numerically by multigrid </a:t>
            </a:r>
          </a:p>
          <a:p>
            <a:r>
              <a:rPr lang="en-US" dirty="0"/>
              <a:t>Fills missing pixels, works well as long as data are consistent and a solution we like actually exists</a:t>
            </a:r>
          </a:p>
          <a:p>
            <a:r>
              <a:rPr lang="en-US" b="1" dirty="0">
                <a:solidFill>
                  <a:srgbClr val="FF0000"/>
                </a:solidFill>
              </a:rPr>
              <a:t>But real data are far from consistent and nice.</a:t>
            </a:r>
          </a:p>
          <a:p>
            <a:r>
              <a:rPr lang="en-US" b="1" dirty="0"/>
              <a:t>Solution: soft constraints - upper and lower bounds are flexible rods, resist with force proportional to their displacement</a:t>
            </a:r>
          </a:p>
          <a:p>
            <a:pPr lvl="1"/>
            <a:r>
              <a:rPr lang="en-US" dirty="0"/>
              <a:t>=&gt;</a:t>
            </a:r>
            <a:r>
              <a:rPr lang="en-US" b="1" dirty="0"/>
              <a:t> </a:t>
            </a:r>
            <a:r>
              <a:rPr lang="en-US" dirty="0"/>
              <a:t>4</a:t>
            </a:r>
            <a:r>
              <a:rPr lang="en-US" baseline="30000" dirty="0"/>
              <a:t>th</a:t>
            </a:r>
            <a:r>
              <a:rPr lang="en-US" dirty="0"/>
              <a:t> order nonlinear variational problem, solve by multigrid </a:t>
            </a:r>
          </a:p>
          <a:p>
            <a:pPr lvl="1"/>
            <a:r>
              <a:rPr lang="en-US" dirty="0"/>
              <a:t>=&gt; statistical interpretation as maximum likelihood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3264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B56F0-A1F8-4A47-A17A-732A4C2DD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Estimated Perimeters of the 2018 Sugarloaf fire from MODIS and VIIRS Active Fires Data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EC28C7-1FFD-9644-ABE7-DC40A21211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9500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DC7FF-20F0-5A42-8452-6D1CD5691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/>
              <a:t>Data for the 2018 Sugarloaf Fire</a:t>
            </a:r>
          </a:p>
        </p:txBody>
      </p:sp>
      <p:sp>
        <p:nvSpPr>
          <p:cNvPr id="17" name="Content Placeholder 9">
            <a:extLst>
              <a:ext uri="{FF2B5EF4-FFF2-40B4-BE49-F238E27FC236}">
                <a16:creationId xmlns:a16="http://schemas.microsoft.com/office/drawing/2014/main" id="{E9927082-A9D4-48C7-AFA4-BA482C04F5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797807" cy="4351338"/>
          </a:xfrm>
        </p:spPr>
        <p:txBody>
          <a:bodyPr>
            <a:normAutofit/>
          </a:bodyPr>
          <a:lstStyle/>
          <a:p>
            <a:r>
              <a:rPr lang="en-US" sz="2000" dirty="0"/>
              <a:t>All MODIS and VIIRS level 2 granules intersecting the domain, from Aug 15 to Sep 3 2018</a:t>
            </a:r>
          </a:p>
          <a:p>
            <a:r>
              <a:rPr lang="en-US" sz="2000" dirty="0"/>
              <a:t>Processed in the last detection of clear ground with fire and first detection of fire at a location</a:t>
            </a:r>
          </a:p>
          <a:p>
            <a:r>
              <a:rPr lang="en-US" sz="2000" dirty="0"/>
              <a:t>The interpolated fire arrival time should fit in the gap</a:t>
            </a:r>
          </a:p>
          <a:p>
            <a:r>
              <a:rPr lang="en-US" sz="2000" dirty="0"/>
              <a:t>Missing pixels are no problem</a:t>
            </a:r>
          </a:p>
          <a:p>
            <a:r>
              <a:rPr lang="en-US" sz="2000" dirty="0"/>
              <a:t>But false negatives and positives cause spikes intersecting the gap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6AE1C5-2DB7-BB4C-ACDF-3CCC3B0E56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" r="2" b="2"/>
          <a:stretch/>
        </p:blipFill>
        <p:spPr>
          <a:xfrm>
            <a:off x="5120640" y="1904281"/>
            <a:ext cx="6233160" cy="427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7091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7F1E6D-D6B9-7145-AEE2-8FE69F62B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Data and solution for the Sugarloaf fire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2DBE579A-3040-844E-9CE0-367A08912D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567" y="2556985"/>
            <a:ext cx="5455917" cy="3737303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E8C78B04-6E33-B345-8672-04BE1D818F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5073" y="2591084"/>
            <a:ext cx="5455917" cy="366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4301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47800" y="824620"/>
            <a:ext cx="9144000" cy="47379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330934" y="591852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766274" y="6096000"/>
            <a:ext cx="2854455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RAWS fuel moisture stations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40129" y="6096000"/>
            <a:ext cx="2728331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VIIRS/MODIS fire detection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28801" y="152400"/>
            <a:ext cx="1519955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HRRR forecast</a:t>
            </a:r>
          </a:p>
        </p:txBody>
      </p:sp>
      <p:cxnSp>
        <p:nvCxnSpPr>
          <p:cNvPr id="9" name="Straight Arrow Connector 8"/>
          <p:cNvCxnSpPr>
            <a:stCxn id="8" idx="2"/>
          </p:cNvCxnSpPr>
          <p:nvPr/>
        </p:nvCxnSpPr>
        <p:spPr>
          <a:xfrm>
            <a:off x="2588778" y="521732"/>
            <a:ext cx="2022" cy="545068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8430728" y="5334000"/>
            <a:ext cx="0" cy="762000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3172928" y="4267200"/>
            <a:ext cx="0" cy="1828800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334728" y="5562600"/>
            <a:ext cx="1793956" cy="369332"/>
          </a:xfrm>
          <a:prstGeom prst="rect">
            <a:avLst/>
          </a:prstGeom>
          <a:solidFill>
            <a:schemeClr val="bg2">
              <a:alpha val="51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Data assimilation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3429000" y="76200"/>
            <a:ext cx="5867400" cy="990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WRF-SFIRE components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516329" y="5562600"/>
            <a:ext cx="1843323" cy="369332"/>
          </a:xfrm>
          <a:prstGeom prst="rect">
            <a:avLst/>
          </a:prstGeom>
          <a:solidFill>
            <a:schemeClr val="accent3">
              <a:lumMod val="20000"/>
              <a:lumOff val="80000"/>
              <a:alpha val="51000"/>
            </a:schemeClr>
          </a:solidFill>
          <a:ln w="38100">
            <a:solidFill>
              <a:srgbClr val="FF0217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Data assimilation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96928" y="6096000"/>
            <a:ext cx="2590800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Satellite moisture sensing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5839928" y="4267200"/>
            <a:ext cx="0" cy="1828800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925528" y="5562600"/>
            <a:ext cx="1793956" cy="369332"/>
          </a:xfrm>
          <a:prstGeom prst="rect">
            <a:avLst/>
          </a:prstGeom>
          <a:solidFill>
            <a:schemeClr val="bg2">
              <a:alpha val="51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Data assimilation</a:t>
            </a:r>
          </a:p>
        </p:txBody>
      </p:sp>
    </p:spTree>
    <p:extLst>
      <p:ext uri="{BB962C8B-B14F-4D97-AF65-F5344CB8AC3E}">
        <p14:creationId xmlns:p14="http://schemas.microsoft.com/office/powerpoint/2010/main" val="19360650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7CA635-62CF-D847-9D19-C18597BC68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8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0073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3F3AD7-6C7A-934A-B0A7-B2F47710BB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8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4485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7BE9F9-991C-5141-A563-C38A237D04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9" r="-1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1664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D20C23-F7F4-AB4B-82DD-8379183C71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2099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9A77DA-BC3F-7E4D-BC17-C66C4891CF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7066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AA21A-624B-3E45-8301-A51F1CADE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Plans and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91A724-0740-764E-BC8E-2C1EB7C38C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Automatic ignition in </a:t>
            </a:r>
            <a:r>
              <a:rPr lang="en-US" dirty="0" err="1"/>
              <a:t>WRFx</a:t>
            </a:r>
            <a:r>
              <a:rPr lang="en-US" dirty="0"/>
              <a:t>, the online system for WRF-SFIRE simulations.</a:t>
            </a:r>
          </a:p>
          <a:p>
            <a:r>
              <a:rPr lang="en-US" dirty="0"/>
              <a:t>Validations on more real fires, tuning the algorithms, parameters.</a:t>
            </a:r>
          </a:p>
          <a:p>
            <a:r>
              <a:rPr lang="en-US" dirty="0"/>
              <a:t>Add GOES-16 data. But</a:t>
            </a:r>
          </a:p>
          <a:p>
            <a:pPr lvl="1"/>
            <a:r>
              <a:rPr lang="en-US" dirty="0"/>
              <a:t>Can’t get the fire product in near real time or by API – available on NOAA CLASS only, but CLASS wants a human at a keyboard to enter an order and wait for email with links to the data, which hopefully arrives in few days.</a:t>
            </a:r>
          </a:p>
          <a:p>
            <a:pPr lvl="1"/>
            <a:r>
              <a:rPr lang="en-US" dirty="0"/>
              <a:t>Data from S3, a homegrown fire detection algorithm from raw infrared bands? </a:t>
            </a:r>
          </a:p>
          <a:p>
            <a:r>
              <a:rPr lang="en-US" dirty="0"/>
              <a:t>An efficient implementation over a large area (GPUs, parallel…) </a:t>
            </a:r>
          </a:p>
          <a:p>
            <a:r>
              <a:rPr lang="en-US" dirty="0"/>
              <a:t>Further development: effect of finite pixel size, sensitivity function, detection likelihood, accuracy bounds and theoretical analysis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9599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2450F-7E34-334F-B37F-E9BCED285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from the 2011 Las </a:t>
            </a:r>
            <a:r>
              <a:rPr lang="en-US" dirty="0" err="1"/>
              <a:t>Conchas</a:t>
            </a:r>
            <a:r>
              <a:rPr lang="en-US" dirty="0"/>
              <a:t> Fire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3C600D-DA42-714F-B5F0-741352CE06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MODIS detections and reported infrared perimeters</a:t>
            </a:r>
          </a:p>
        </p:txBody>
      </p:sp>
    </p:spTree>
    <p:extLst>
      <p:ext uri="{BB962C8B-B14F-4D97-AF65-F5344CB8AC3E}">
        <p14:creationId xmlns:p14="http://schemas.microsoft.com/office/powerpoint/2010/main" val="1789777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263906-DF44-D74F-AFB0-8642664889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25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4146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CDA443-F657-0149-A98E-95055E8191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31" b="112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8445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BAD715-14ED-8D41-A8D2-9C54D88770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60" b="89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2934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4502D0-1984-9842-9B1D-9BCE1772D6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08" b="134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914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724A55-2022-0046-BEC8-5C15F95244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85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8720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92629F-C21B-E642-BF7E-ADB1E21E61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62" b="10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8353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3386</TotalTime>
  <Words>572</Words>
  <Application>Microsoft Macintosh PowerPoint</Application>
  <PresentationFormat>Widescreen</PresentationFormat>
  <Paragraphs>64</Paragraphs>
  <Slides>25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 Theme</vt:lpstr>
      <vt:lpstr>Fire modeling and satellite remote sensing update </vt:lpstr>
      <vt:lpstr>PowerPoint Presentation</vt:lpstr>
      <vt:lpstr>Data from the 2011 Las Conchas Fire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Interpolation of fire arrival time and perimeter start </vt:lpstr>
      <vt:lpstr>PowerPoint Presentation</vt:lpstr>
      <vt:lpstr>Estimate fire arrival time from satellite data:</vt:lpstr>
      <vt:lpstr>Idea</vt:lpstr>
      <vt:lpstr>First test: Synthetic data</vt:lpstr>
      <vt:lpstr>First test: exact solution and reconstructed</vt:lpstr>
      <vt:lpstr>Method </vt:lpstr>
      <vt:lpstr>Estimated Perimeters of the 2018 Sugarloaf fire from MODIS and VIIRS Active Fires Data</vt:lpstr>
      <vt:lpstr>Data for the 2018 Sugarloaf Fire</vt:lpstr>
      <vt:lpstr>Data and solution for the Sugarloaf fire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Plans and challenges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Retrieving Fire Perimeters from Satellite Observations </dc:title>
  <dc:creator>Mandel, Jan</dc:creator>
  <cp:lastModifiedBy>Mandel, Jan</cp:lastModifiedBy>
  <cp:revision>1</cp:revision>
  <cp:lastPrinted>2018-10-03T08:32:40Z</cp:lastPrinted>
  <dcterms:created xsi:type="dcterms:W3CDTF">2018-10-03T05:17:19Z</dcterms:created>
  <dcterms:modified xsi:type="dcterms:W3CDTF">2018-10-16T19:30:49Z</dcterms:modified>
</cp:coreProperties>
</file>